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6" r:id="rId4"/>
    <p:sldId id="267" r:id="rId5"/>
    <p:sldId id="268" r:id="rId6"/>
    <p:sldId id="258" r:id="rId7"/>
    <p:sldId id="259" r:id="rId8"/>
    <p:sldId id="270" r:id="rId9"/>
    <p:sldId id="260" r:id="rId10"/>
    <p:sldId id="271" r:id="rId11"/>
    <p:sldId id="261" r:id="rId12"/>
    <p:sldId id="272" r:id="rId13"/>
    <p:sldId id="262" r:id="rId14"/>
    <p:sldId id="263" r:id="rId15"/>
    <p:sldId id="269" r:id="rId16"/>
    <p:sldId id="264" r:id="rId17"/>
    <p:sldId id="265" r:id="rId18"/>
  </p:sldIdLst>
  <p:sldSz cx="14630400" cy="8229600"/>
  <p:notesSz cx="8229600" cy="14630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5298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034653"/>
            <a:ext cx="7468553" cy="3886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kern="0" spc="-122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Введение в Nest.js: современный фреймворк для Node.js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6324124" y="5279827"/>
            <a:ext cx="746855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Nest.js - это современный фреймворк для разработки серверных приложений на Node.js. Он использует TypeScript, что обеспечивает более структурированный и безопасный код, а также предоставляет множество инструментов и функций для построения сложных и масштабируемых приложений.</a:t>
            </a:r>
            <a:endParaRPr lang="en-US" sz="185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139D1B-0B55-4189-8E72-29E7D7738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8070" y="7413938"/>
            <a:ext cx="1787025" cy="8156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9FDEB70-E3D3-47C8-8FD1-B64B656D3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155"/>
            <a:ext cx="14630400" cy="658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43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66341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Аутентификация и авторизация в Nest.js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430423"/>
            <a:ext cx="7468553" cy="5135761"/>
          </a:xfrm>
          <a:prstGeom prst="roundRect">
            <a:avLst>
              <a:gd name="adj" fmla="val 195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45344" y="2438043"/>
            <a:ext cx="7453312" cy="183451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84659" y="2589252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Аутентификация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4815126" y="2589252"/>
            <a:ext cx="324421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Проверка идентичности пользователя, используя пароль, токен или другие методы.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45344" y="4272558"/>
            <a:ext cx="7453312" cy="14514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84659" y="4423767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Авторизация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4815126" y="4423767"/>
            <a:ext cx="324421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Проверка прав пользователя на доступ к ресурсам или действиям.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845344" y="5724049"/>
            <a:ext cx="7453312" cy="183451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84659" y="5875258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Стратегии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4815126" y="5875258"/>
            <a:ext cx="324421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Nest.js поддерживает разные стратегии аутентификации и авторизации, включая JWT и OAuth2.</a:t>
            </a: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8EA4ABA-366E-4BA1-82CD-65DCA4A90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38" y="2704428"/>
            <a:ext cx="12833873" cy="362696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C1AE09-C8D5-4218-9FA0-40ED0D5A1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14" y="528189"/>
            <a:ext cx="7163217" cy="160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68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693" y="635794"/>
            <a:ext cx="7582614" cy="1312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kern="0" spc="-83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Работа с middleware и фильтрами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1100018" y="2282428"/>
            <a:ext cx="30480" cy="5311259"/>
          </a:xfrm>
          <a:prstGeom prst="roundRect">
            <a:avLst>
              <a:gd name="adj" fmla="val 307371"/>
            </a:avLst>
          </a:prstGeom>
          <a:solidFill>
            <a:srgbClr val="D6BADD"/>
          </a:solidFill>
          <a:ln/>
        </p:spPr>
      </p:sp>
      <p:sp>
        <p:nvSpPr>
          <p:cNvPr id="5" name="Shape 2"/>
          <p:cNvSpPr/>
          <p:nvPr/>
        </p:nvSpPr>
        <p:spPr>
          <a:xfrm>
            <a:off x="1335703" y="2768918"/>
            <a:ext cx="780693" cy="30480"/>
          </a:xfrm>
          <a:prstGeom prst="roundRect">
            <a:avLst>
              <a:gd name="adj" fmla="val 307371"/>
            </a:avLst>
          </a:prstGeom>
          <a:solidFill>
            <a:srgbClr val="D6BADD"/>
          </a:solidFill>
          <a:ln/>
        </p:spPr>
      </p:sp>
      <p:sp>
        <p:nvSpPr>
          <p:cNvPr id="6" name="Shape 3"/>
          <p:cNvSpPr/>
          <p:nvPr/>
        </p:nvSpPr>
        <p:spPr>
          <a:xfrm>
            <a:off x="864334" y="2533293"/>
            <a:ext cx="501848" cy="501848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36499" y="2626757"/>
            <a:ext cx="157401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kern="0" spc="-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342078" y="2505432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kern="0" spc="-41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Middleware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342078" y="2967276"/>
            <a:ext cx="6021229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Выполняет действия перед или после обработки запроса, например, логирование или аутентификацию.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35703" y="4613672"/>
            <a:ext cx="780693" cy="30480"/>
          </a:xfrm>
          <a:prstGeom prst="roundRect">
            <a:avLst>
              <a:gd name="adj" fmla="val 307371"/>
            </a:avLst>
          </a:prstGeom>
          <a:solidFill>
            <a:srgbClr val="D6BADD"/>
          </a:solidFill>
          <a:ln/>
        </p:spPr>
      </p:sp>
      <p:sp>
        <p:nvSpPr>
          <p:cNvPr id="11" name="Shape 8"/>
          <p:cNvSpPr/>
          <p:nvPr/>
        </p:nvSpPr>
        <p:spPr>
          <a:xfrm>
            <a:off x="864334" y="4378047"/>
            <a:ext cx="501848" cy="501848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36499" y="4471511"/>
            <a:ext cx="157401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kern="0" spc="-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342078" y="4350187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kern="0" spc="-41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Фильтры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342078" y="4812030"/>
            <a:ext cx="6021229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Обрабатывают исключения и ошибки, предоставляя стандартные ответы клиенту.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35703" y="6458426"/>
            <a:ext cx="780693" cy="30480"/>
          </a:xfrm>
          <a:prstGeom prst="roundRect">
            <a:avLst>
              <a:gd name="adj" fmla="val 307371"/>
            </a:avLst>
          </a:prstGeom>
          <a:solidFill>
            <a:srgbClr val="D6BADD"/>
          </a:solidFill>
          <a:ln/>
        </p:spPr>
      </p:sp>
      <p:sp>
        <p:nvSpPr>
          <p:cNvPr id="16" name="Shape 13"/>
          <p:cNvSpPr/>
          <p:nvPr/>
        </p:nvSpPr>
        <p:spPr>
          <a:xfrm>
            <a:off x="864334" y="6222802"/>
            <a:ext cx="501848" cy="501848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6499" y="6316266"/>
            <a:ext cx="157401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kern="0" spc="-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342078" y="6194941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kern="0" spc="-41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Цепочка Обработки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342078" y="6656784"/>
            <a:ext cx="6021229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Middleware и фильтры обрабатывают запросы последовательно, обеспечивая гибкость и расширяемость.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3742" y="914043"/>
            <a:ext cx="7312104" cy="535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kern="0" spc="-67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Тестирование приложения на Nest.js</a:t>
            </a:r>
            <a:endParaRPr lang="en-US" sz="3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742" y="1722715"/>
            <a:ext cx="455176" cy="4551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23742" y="2359938"/>
            <a:ext cx="2142530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Юнит-тестирование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6123742" y="2737009"/>
            <a:ext cx="7869317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Тестирование отдельных компонентов, таких как сервисы и контроллеры, для обеспечения их правильной работы.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3742" y="3866198"/>
            <a:ext cx="455176" cy="4551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23742" y="4503420"/>
            <a:ext cx="3135630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Интеграционное тестирование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6123742" y="4880491"/>
            <a:ext cx="7869317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Тестирование взаимодействия разных компонентов приложения для проверки их совместимости.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3742" y="5718215"/>
            <a:ext cx="455176" cy="4551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23742" y="6355437"/>
            <a:ext cx="2142530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E2E тестирование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6123742" y="6732508"/>
            <a:ext cx="7869317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Тестирование полного цикла приложения от клиента до сервера, чтобы убедиться в правильности работы всех компонентов.</a:t>
            </a:r>
            <a:endParaRPr lang="en-US" sz="14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EF5DB14-C6AA-448E-9382-68ED936BF8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68070" y="7413938"/>
            <a:ext cx="1787025" cy="81566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2F3CB1-B400-4170-86D4-CC09DE356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576" y="-48410"/>
            <a:ext cx="15245556" cy="832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370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1917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7364" y="3935254"/>
            <a:ext cx="9036129" cy="686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kern="0" spc="-87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Развертывание Nest.js-приложения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17364" y="5234940"/>
            <a:ext cx="525423" cy="525423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97625" y="5332809"/>
            <a:ext cx="164783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kern="0" spc="-5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576268" y="5234940"/>
            <a:ext cx="2747486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kern="0" spc="-4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Docker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576268" y="5718453"/>
            <a:ext cx="3417332" cy="1494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Обеспечивает портабельность и согласованность развертывания приложения на различных платформах.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5227082" y="5234940"/>
            <a:ext cx="525423" cy="525423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07343" y="5332809"/>
            <a:ext cx="164783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kern="0" spc="-5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5985986" y="5234940"/>
            <a:ext cx="2747486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kern="0" spc="-4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Cloud Providers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985986" y="5718453"/>
            <a:ext cx="3417332" cy="1494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Развертывание на облачных платформах, таких как AWS, Azure или Google Cloud, предоставляет масштабируемость и доступность.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9636800" y="5234940"/>
            <a:ext cx="525423" cy="525423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17060" y="5332809"/>
            <a:ext cx="164783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kern="0" spc="-5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0395704" y="5234940"/>
            <a:ext cx="2747486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kern="0" spc="-4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CI/CD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0395704" y="5718453"/>
            <a:ext cx="3417332" cy="1494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Автоматизация процесса развертывания с использованием CI/CD pipelines ускоряет и упрощает процесс.</a:t>
            </a:r>
            <a:endParaRPr lang="en-US" sz="180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C85E216-8968-4EA0-A057-2C2772AE9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8070" y="7413938"/>
            <a:ext cx="1787025" cy="81566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46518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Заключение и перспективы использования Nest.js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232196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Nest.js предлагает мощный инструментарий для создания современных и масштабируемых приложений на Node.js. Он позволяет разрабатывать приложения с высокой производительностью, структурированной архитектурой и простым обслуживанием.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42267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Архитектура Nest.js: модули, провайдеры и контроллеры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485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Модули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39853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Разбивают приложение на логические части, упрощая разработку, тестирование и обслуживание.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9485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Провайдеры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539853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Предоставляют сервисы и данные, используемые контроллерами, включая базу данных, аутентификацию и другие сервисы.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9485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Контроллеры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539853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Обрабатывают HTTP-запросы, преобразуют данные и возвращают ответы клиенту.</a:t>
            </a:r>
            <a:endParaRPr lang="en-US" sz="185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A57F16B-D0A7-4ED9-AFF9-393DDFD25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8070" y="7413938"/>
            <a:ext cx="1787025" cy="8156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6B761B9-884B-44D6-81A6-016AC33B2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43"/>
            <a:ext cx="14630400" cy="819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95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B9AD646-1380-42B7-AC1F-B8A4B0C5E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4791765" cy="822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311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F51-7829-47EB-93A1-F282798DF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163" y="-121451"/>
            <a:ext cx="15352171" cy="847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800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6733" y="1119664"/>
            <a:ext cx="7623334" cy="1277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kern="0" spc="-81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Построение API с помощью Nest.js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46733" y="2967633"/>
            <a:ext cx="488752" cy="488752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14373" y="3058597"/>
            <a:ext cx="153472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kern="0" spc="-4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952655" y="2967633"/>
            <a:ext cx="2555915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kern="0" spc="-4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RESTful API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952655" y="3417332"/>
            <a:ext cx="2997160" cy="1390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Nest.js предоставляет инструменты для создания RESTful API с использованием декораторов и маршрутизации.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6985" y="2967633"/>
            <a:ext cx="488752" cy="488752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34625" y="3058597"/>
            <a:ext cx="153472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kern="0" spc="-4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10872907" y="2967633"/>
            <a:ext cx="2555915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kern="0" spc="-4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Генерация Кода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0872907" y="3417332"/>
            <a:ext cx="2997160" cy="1390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Автоматизация генерации кода ускоряет разработку и обеспечивает единый стиль кодирования.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46733" y="5269468"/>
            <a:ext cx="488752" cy="488752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14373" y="5360432"/>
            <a:ext cx="153472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kern="0" spc="-4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6952655" y="5269468"/>
            <a:ext cx="2555915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kern="0" spc="-4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Валидация Запросов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952655" y="5719167"/>
            <a:ext cx="2997160" cy="1390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Встроенная валидация данных обеспечивает корректность вводимых данных и предотвращает ошибки.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10166985" y="5269468"/>
            <a:ext cx="488752" cy="488752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34625" y="5360432"/>
            <a:ext cx="153472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kern="0" spc="-4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10872907" y="5269468"/>
            <a:ext cx="2555915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kern="0" spc="-4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Документация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10872907" y="5719167"/>
            <a:ext cx="2997160" cy="1042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Генерация автоматической документации API facilitates integration with other systems.</a:t>
            </a:r>
            <a:endParaRPr lang="en-US" sz="1700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20EC84C-2D3F-4C2D-8416-DC67CEB28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8070" y="7413938"/>
            <a:ext cx="1787025" cy="8156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7093" y="614720"/>
            <a:ext cx="7582614" cy="1312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kern="0" spc="-83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Работа с базами данных: интеграция с ORM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093" y="2261354"/>
            <a:ext cx="1115258" cy="17845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16917" y="2484358"/>
            <a:ext cx="3714036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kern="0" spc="-41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ORM (Object-Relational Mapper)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716917" y="2946202"/>
            <a:ext cx="6132790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Обеспечивает простой и интуитивный интерфейс для взаимодействия с базой данных.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093" y="4045863"/>
            <a:ext cx="1115258" cy="178450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16917" y="4268867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kern="0" spc="-41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Типы Баз Данных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716917" y="4730710"/>
            <a:ext cx="6132790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Поддерживает различные типы баз данных, такие как MySQL, PostgreSQL, MongoDB и др.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7093" y="5830372"/>
            <a:ext cx="1115258" cy="178450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16917" y="6053376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kern="0" spc="-41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Интеграция с ORM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716917" y="6515219"/>
            <a:ext cx="6132790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Nest.js предлагает простые инструменты для интеграции с ORM, такими как TypeORM и Prisma.</a:t>
            </a:r>
            <a:endParaRPr lang="en-US" sz="175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8C6178C-04C2-4C3A-87A7-58C98A69AE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68070" y="7413938"/>
            <a:ext cx="1787025" cy="81566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AC60D3-030B-45AE-96FF-63E1E3E20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334" y="516367"/>
            <a:ext cx="15041454" cy="692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994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818573"/>
            <a:ext cx="1047154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Валидация данных и обработка ошибок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4881563"/>
            <a:ext cx="4158734" cy="2521506"/>
          </a:xfrm>
          <a:prstGeom prst="roundRect">
            <a:avLst>
              <a:gd name="adj" fmla="val 398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4659" y="51284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Валидация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84659" y="5624036"/>
            <a:ext cx="366486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Обеспечивает правильность ввода данных, предотвращая ошибки и неправильные запросы.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4881563"/>
            <a:ext cx="4158734" cy="2521506"/>
          </a:xfrm>
          <a:prstGeom prst="roundRect">
            <a:avLst>
              <a:gd name="adj" fmla="val 398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82709" y="51284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Обработка Ошибок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82709" y="5624036"/>
            <a:ext cx="366486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Управляет непредвиденными ситуациями, предоставляя информативные ошибки для отладки и пользователей.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3823" y="4881563"/>
            <a:ext cx="4158734" cy="2521506"/>
          </a:xfrm>
          <a:prstGeom prst="roundRect">
            <a:avLst>
              <a:gd name="adj" fmla="val 398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80759" y="51284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Проверка Данных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80759" y="5624036"/>
            <a:ext cx="366486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Валидация данных происходит на уровне контроллеров и сервисов, обеспечивая чистоту данных.</a:t>
            </a:r>
            <a:endParaRPr lang="en-US" sz="185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3CE35B4-FB22-4D25-8590-65F008F95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8070" y="7413938"/>
            <a:ext cx="1787025" cy="81566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534</Words>
  <Application>Microsoft Office PowerPoint</Application>
  <PresentationFormat>Произвольный</PresentationFormat>
  <Paragraphs>82</Paragraphs>
  <Slides>17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Arial</vt:lpstr>
      <vt:lpstr>Calibri</vt:lpstr>
      <vt:lpstr>Source Sans Pro</vt:lpstr>
      <vt:lpstr>Source Serif Pro Semi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Вакуленчик Владислав</cp:lastModifiedBy>
  <cp:revision>7</cp:revision>
  <dcterms:created xsi:type="dcterms:W3CDTF">2024-10-17T21:42:37Z</dcterms:created>
  <dcterms:modified xsi:type="dcterms:W3CDTF">2024-10-18T05:47:18Z</dcterms:modified>
</cp:coreProperties>
</file>